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varScale="1">
        <p:scale>
          <a:sx n="68" d="100"/>
          <a:sy n="68" d="100"/>
        </p:scale>
        <p:origin x="60"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ECB387-97C9-4472-A1DD-0F010764A38A}"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153350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CB387-97C9-4472-A1DD-0F010764A38A}"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1124040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CB387-97C9-4472-A1DD-0F010764A38A}"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424926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CB387-97C9-4472-A1DD-0F010764A38A}"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277370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ECB387-97C9-4472-A1DD-0F010764A38A}"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134742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ECB387-97C9-4472-A1DD-0F010764A38A}"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1114199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ECB387-97C9-4472-A1DD-0F010764A38A}" type="datetimeFigureOut">
              <a:rPr lang="en-US" smtClean="0"/>
              <a:t>6/24/2021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395908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ECB387-97C9-4472-A1DD-0F010764A38A}" type="datetimeFigureOut">
              <a:rPr lang="en-US" smtClean="0"/>
              <a:t>6/24/2021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352244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CB387-97C9-4472-A1DD-0F010764A38A}" type="datetimeFigureOut">
              <a:rPr lang="en-US" smtClean="0"/>
              <a:t>6/24/2021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423317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ECB387-97C9-4472-A1DD-0F010764A38A}"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137990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ECB387-97C9-4472-A1DD-0F010764A38A}"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0E0FA9-2DA0-4D27-AB3E-7636CFE09715}" type="slidenum">
              <a:rPr lang="en-US" smtClean="0"/>
              <a:t>‹#›</a:t>
            </a:fld>
            <a:endParaRPr lang="en-US"/>
          </a:p>
        </p:txBody>
      </p:sp>
    </p:spTree>
    <p:extLst>
      <p:ext uri="{BB962C8B-B14F-4D97-AF65-F5344CB8AC3E}">
        <p14:creationId xmlns:p14="http://schemas.microsoft.com/office/powerpoint/2010/main" val="21139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CB387-97C9-4472-A1DD-0F010764A38A}" type="datetimeFigureOut">
              <a:rPr lang="en-US" smtClean="0"/>
              <a:t>6/24/2021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E0FA9-2DA0-4D27-AB3E-7636CFE09715}" type="slidenum">
              <a:rPr lang="en-US" smtClean="0"/>
              <a:t>‹#›</a:t>
            </a:fld>
            <a:endParaRPr lang="en-US"/>
          </a:p>
        </p:txBody>
      </p:sp>
    </p:spTree>
    <p:extLst>
      <p:ext uri="{BB962C8B-B14F-4D97-AF65-F5344CB8AC3E}">
        <p14:creationId xmlns:p14="http://schemas.microsoft.com/office/powerpoint/2010/main" val="2597904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Outbreak Experience</a:t>
            </a:r>
            <a:endParaRPr lang="en-US" dirty="0"/>
          </a:p>
        </p:txBody>
      </p:sp>
      <p:sp>
        <p:nvSpPr>
          <p:cNvPr id="3" name="Subtitle 2"/>
          <p:cNvSpPr>
            <a:spLocks noGrp="1"/>
          </p:cNvSpPr>
          <p:nvPr>
            <p:ph type="subTitle" idx="1"/>
          </p:nvPr>
        </p:nvSpPr>
        <p:spPr/>
        <p:txBody>
          <a:bodyPr>
            <a:normAutofit/>
          </a:bodyPr>
          <a:lstStyle/>
          <a:p>
            <a:endParaRPr lang="en-US" sz="3200" dirty="0" smtClean="0"/>
          </a:p>
          <a:p>
            <a:r>
              <a:rPr lang="en-US" sz="3200" dirty="0" smtClean="0"/>
              <a:t>Student Instructions for Asynchronous Participation </a:t>
            </a:r>
            <a:endParaRPr lang="en-US" sz="3200" dirty="0"/>
          </a:p>
        </p:txBody>
      </p:sp>
    </p:spTree>
    <p:extLst>
      <p:ext uri="{BB962C8B-B14F-4D97-AF65-F5344CB8AC3E}">
        <p14:creationId xmlns:p14="http://schemas.microsoft.com/office/powerpoint/2010/main" val="308297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a:xfrm>
            <a:off x="838200" y="1574276"/>
            <a:ext cx="10515600" cy="4656842"/>
          </a:xfrm>
        </p:spPr>
        <p:txBody>
          <a:bodyPr>
            <a:normAutofit/>
          </a:bodyPr>
          <a:lstStyle/>
          <a:p>
            <a:pPr marL="514350" indent="-514350">
              <a:buFont typeface="+mj-lt"/>
              <a:buAutoNum type="arabicPeriod"/>
            </a:pPr>
            <a:r>
              <a:rPr lang="en-US" sz="3600" dirty="0" smtClean="0"/>
              <a:t>Click </a:t>
            </a:r>
            <a:r>
              <a:rPr lang="en-US" sz="3600" b="1" dirty="0" smtClean="0"/>
              <a:t>X</a:t>
            </a:r>
            <a:r>
              <a:rPr lang="en-US" sz="3600" dirty="0" smtClean="0"/>
              <a:t> or </a:t>
            </a:r>
            <a:r>
              <a:rPr lang="en-US" sz="3600" b="1" dirty="0" smtClean="0"/>
              <a:t>Accept</a:t>
            </a:r>
            <a:r>
              <a:rPr lang="en-US" sz="3600" dirty="0" smtClean="0"/>
              <a:t> button for Privacy Policy</a:t>
            </a:r>
          </a:p>
          <a:p>
            <a:pPr marL="514350" indent="-514350">
              <a:buFont typeface="+mj-lt"/>
              <a:buAutoNum type="arabicPeriod"/>
            </a:pPr>
            <a:r>
              <a:rPr lang="en-US" sz="3600" dirty="0" smtClean="0"/>
              <a:t>Read </a:t>
            </a:r>
            <a:r>
              <a:rPr lang="en-US" sz="3600" b="1" dirty="0" smtClean="0"/>
              <a:t>Activity Overview </a:t>
            </a:r>
            <a:r>
              <a:rPr lang="en-US" sz="3600" dirty="0" smtClean="0"/>
              <a:t>and scroll down to red section</a:t>
            </a:r>
          </a:p>
          <a:p>
            <a:pPr marL="514350" indent="-514350">
              <a:buFont typeface="+mj-lt"/>
              <a:buAutoNum type="arabicPeriod"/>
            </a:pPr>
            <a:r>
              <a:rPr lang="en-US" sz="3600" dirty="0" smtClean="0"/>
              <a:t>Click </a:t>
            </a:r>
            <a:r>
              <a:rPr lang="en-US" sz="3600" b="1" dirty="0" smtClean="0"/>
              <a:t>Students - View Programs </a:t>
            </a:r>
            <a:r>
              <a:rPr lang="en-US" sz="3600" dirty="0" smtClean="0"/>
              <a:t>button</a:t>
            </a:r>
          </a:p>
          <a:p>
            <a:pPr marL="514350" indent="-514350">
              <a:buFont typeface="+mj-lt"/>
              <a:buAutoNum type="arabicPeriod"/>
            </a:pPr>
            <a:r>
              <a:rPr lang="en-US" sz="3600" dirty="0" smtClean="0"/>
              <a:t>Click </a:t>
            </a:r>
            <a:r>
              <a:rPr lang="en-US" sz="3600" b="1" dirty="0" smtClean="0"/>
              <a:t>Join</a:t>
            </a:r>
            <a:r>
              <a:rPr lang="en-US" sz="3600" dirty="0" smtClean="0"/>
              <a:t> and register with email </a:t>
            </a:r>
          </a:p>
          <a:p>
            <a:pPr marL="514350" indent="-514350">
              <a:buFont typeface="+mj-lt"/>
              <a:buAutoNum type="arabicPeriod"/>
            </a:pPr>
            <a:r>
              <a:rPr lang="en-US" sz="3600" dirty="0" smtClean="0"/>
              <a:t>After registration is approved, return to the website, log in (upper right corner), and click on the </a:t>
            </a:r>
            <a:r>
              <a:rPr lang="en-US" sz="3600" b="1" dirty="0" smtClean="0"/>
              <a:t>Students</a:t>
            </a:r>
            <a:r>
              <a:rPr lang="en-US" sz="3600" dirty="0" smtClean="0"/>
              <a:t> tab at the top of the main page</a:t>
            </a:r>
          </a:p>
          <a:p>
            <a:pPr marL="514350" indent="-514350">
              <a:buFont typeface="+mj-lt"/>
              <a:buAutoNum type="arabicPeriod"/>
            </a:pPr>
            <a:endParaRPr lang="en-US" dirty="0"/>
          </a:p>
        </p:txBody>
      </p:sp>
    </p:spTree>
    <p:extLst>
      <p:ext uri="{BB962C8B-B14F-4D97-AF65-F5344CB8AC3E}">
        <p14:creationId xmlns:p14="http://schemas.microsoft.com/office/powerpoint/2010/main" val="104814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a:t>
            </a:r>
            <a:endParaRPr lang="en-US" dirty="0"/>
          </a:p>
        </p:txBody>
      </p:sp>
      <p:sp>
        <p:nvSpPr>
          <p:cNvPr id="3" name="Content Placeholder 2"/>
          <p:cNvSpPr>
            <a:spLocks noGrp="1"/>
          </p:cNvSpPr>
          <p:nvPr>
            <p:ph idx="1"/>
          </p:nvPr>
        </p:nvSpPr>
        <p:spPr/>
        <p:txBody>
          <a:bodyPr/>
          <a:lstStyle/>
          <a:p>
            <a:pPr marL="0" indent="0">
              <a:buNone/>
            </a:pPr>
            <a:r>
              <a:rPr lang="en-US" dirty="0"/>
              <a:t>Effective and meaningful participation in this educational activity requires advance preparation. Your course instructor may have provided you with preparation materials. If not, or if you are looking for additional information, </a:t>
            </a:r>
            <a:r>
              <a:rPr lang="en-US" dirty="0" smtClean="0"/>
              <a:t>scroll down on the Students main page and click on the </a:t>
            </a:r>
            <a:r>
              <a:rPr lang="en-US" b="1" dirty="0" smtClean="0"/>
              <a:t>Additional Resources – Student Preparation </a:t>
            </a:r>
            <a:r>
              <a:rPr lang="en-US" dirty="0" smtClean="0"/>
              <a:t>button </a:t>
            </a:r>
            <a:endParaRPr lang="en-US" dirty="0"/>
          </a:p>
        </p:txBody>
      </p:sp>
    </p:spTree>
    <p:extLst>
      <p:ext uri="{BB962C8B-B14F-4D97-AF65-F5344CB8AC3E}">
        <p14:creationId xmlns:p14="http://schemas.microsoft.com/office/powerpoint/2010/main" val="121224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idx="1"/>
          </p:nvPr>
        </p:nvSpPr>
        <p:spPr/>
        <p:txBody>
          <a:bodyPr/>
          <a:lstStyle/>
          <a:p>
            <a:r>
              <a:rPr lang="en-US" dirty="0" smtClean="0"/>
              <a:t>This activity is organized by scenario date. Move through the experience chronologically.</a:t>
            </a:r>
          </a:p>
          <a:p>
            <a:r>
              <a:rPr lang="en-US" dirty="0" smtClean="0"/>
              <a:t>In each scenario time period (T), you will see the following sections:</a:t>
            </a:r>
          </a:p>
          <a:p>
            <a:pPr lvl="1"/>
            <a:r>
              <a:rPr lang="en-US" b="1" dirty="0" smtClean="0"/>
              <a:t>Overview</a:t>
            </a:r>
            <a:r>
              <a:rPr lang="en-US" dirty="0" smtClean="0"/>
              <a:t> – Provides a brief description of what’s happening in the time period </a:t>
            </a:r>
          </a:p>
          <a:p>
            <a:pPr lvl="1"/>
            <a:r>
              <a:rPr lang="en-US" b="1" dirty="0" smtClean="0"/>
              <a:t>Schedule</a:t>
            </a:r>
            <a:r>
              <a:rPr lang="en-US" dirty="0" smtClean="0"/>
              <a:t> – Click on this link and then each date</a:t>
            </a:r>
          </a:p>
          <a:p>
            <a:pPr lvl="2"/>
            <a:r>
              <a:rPr lang="en-US" dirty="0" smtClean="0"/>
              <a:t>Read the scenario</a:t>
            </a:r>
          </a:p>
          <a:p>
            <a:pPr lvl="2"/>
            <a:r>
              <a:rPr lang="en-US" dirty="0"/>
              <a:t>V</a:t>
            </a:r>
            <a:r>
              <a:rPr lang="en-US" dirty="0" smtClean="0"/>
              <a:t>iew the social media posts (if available), then click “Complete” button</a:t>
            </a:r>
          </a:p>
          <a:p>
            <a:pPr lvl="2"/>
            <a:r>
              <a:rPr lang="en-US" dirty="0" smtClean="0"/>
              <a:t>Return to the Schedule and select the next scenario date</a:t>
            </a:r>
          </a:p>
          <a:p>
            <a:pPr lvl="1"/>
            <a:r>
              <a:rPr lang="en-US" dirty="0" smtClean="0"/>
              <a:t>Click on </a:t>
            </a:r>
            <a:r>
              <a:rPr lang="en-US" b="1" dirty="0" smtClean="0"/>
              <a:t>Group Discussion </a:t>
            </a:r>
          </a:p>
          <a:p>
            <a:pPr lvl="2"/>
            <a:r>
              <a:rPr lang="en-US" dirty="0" smtClean="0"/>
              <a:t>Scroll down the page, read the discussion prompts, and enter response </a:t>
            </a:r>
          </a:p>
          <a:p>
            <a:pPr lvl="2"/>
            <a:endParaRPr lang="en-US" dirty="0"/>
          </a:p>
        </p:txBody>
      </p:sp>
    </p:spTree>
    <p:extLst>
      <p:ext uri="{BB962C8B-B14F-4D97-AF65-F5344CB8AC3E}">
        <p14:creationId xmlns:p14="http://schemas.microsoft.com/office/powerpoint/2010/main" val="4181602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220</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Outbreak Experience</vt:lpstr>
      <vt:lpstr>Getting Started</vt:lpstr>
      <vt:lpstr>Preparation </vt:lpstr>
      <vt:lpstr>Organization</vt:lpstr>
    </vt:vector>
  </TitlesOfParts>
  <Company>University of Dayton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Outbreak </dc:title>
  <dc:creator>Sabrina Neeley</dc:creator>
  <cp:lastModifiedBy>Sabrina Neeley</cp:lastModifiedBy>
  <cp:revision>6</cp:revision>
  <dcterms:created xsi:type="dcterms:W3CDTF">2021-06-24T15:34:26Z</dcterms:created>
  <dcterms:modified xsi:type="dcterms:W3CDTF">2021-06-24T15:53:07Z</dcterms:modified>
</cp:coreProperties>
</file>